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7" r:id="rId3"/>
    <p:sldId id="259" r:id="rId4"/>
    <p:sldId id="265" r:id="rId5"/>
    <p:sldId id="261" r:id="rId6"/>
    <p:sldId id="264" r:id="rId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107" d="100"/>
          <a:sy n="107" d="100"/>
        </p:scale>
        <p:origin x="-30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32"/>
            <a:ext cx="1393257" cy="5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572000" y="1551085"/>
            <a:ext cx="83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1601733" y="717190"/>
            <a:ext cx="6696744" cy="833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CC757FC8-6331-4A71-84E7-577F2C8C9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527" y="1509292"/>
            <a:ext cx="95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xmlns="" id="{50165CAF-F170-4123-8FDD-FD1010661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502" y="1520307"/>
            <a:ext cx="95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F7972C4C-111D-4D33-AFB6-0BAF5DB3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341" y="3672396"/>
            <a:ext cx="95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A9C580F3-EDB2-40B8-9B8F-3E1FED53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185" y="3625499"/>
            <a:ext cx="952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936F5D7D-8C47-4D14-A60C-410DB47D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077" y="3754579"/>
            <a:ext cx="83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     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9" grpId="0"/>
      <p:bldP spid="14" grpId="0"/>
      <p:bldP spid="16" grpId="0"/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" y="-33242"/>
            <a:ext cx="1547664" cy="7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1520" y="843558"/>
            <a:ext cx="6491421" cy="461665"/>
            <a:chOff x="1055277" y="1606029"/>
            <a:chExt cx="6491421" cy="461665"/>
          </a:xfrm>
        </p:grpSpPr>
        <p:sp>
          <p:nvSpPr>
            <p:cNvPr id="11" name="Oval 10"/>
            <p:cNvSpPr/>
            <p:nvPr/>
          </p:nvSpPr>
          <p:spPr>
            <a:xfrm>
              <a:off x="1055277" y="1606029"/>
              <a:ext cx="481686" cy="4616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xmlns="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CDD340A-6E08-4E08-A9AC-3A43B20833FC}"/>
              </a:ext>
            </a:extLst>
          </p:cNvPr>
          <p:cNvGrpSpPr/>
          <p:nvPr/>
        </p:nvGrpSpPr>
        <p:grpSpPr>
          <a:xfrm>
            <a:off x="324754" y="1"/>
            <a:ext cx="6407486" cy="533194"/>
            <a:chOff x="1139212" y="1606029"/>
            <a:chExt cx="6407486" cy="5331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46E385E-A169-42AE-AE9C-9EE21DFA525B}"/>
                </a:ext>
              </a:extLst>
            </p:cNvPr>
            <p:cNvSpPr/>
            <p:nvPr/>
          </p:nvSpPr>
          <p:spPr>
            <a:xfrm>
              <a:off x="1139212" y="1677558"/>
              <a:ext cx="527628" cy="4616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7504" y="-2507"/>
            <a:ext cx="6532609" cy="519199"/>
            <a:chOff x="906076" y="1548495"/>
            <a:chExt cx="6532609" cy="519199"/>
          </a:xfrm>
        </p:grpSpPr>
        <p:sp>
          <p:nvSpPr>
            <p:cNvPr id="11" name="Oval 10"/>
            <p:cNvSpPr/>
            <p:nvPr/>
          </p:nvSpPr>
          <p:spPr>
            <a:xfrm>
              <a:off x="906076" y="1606029"/>
              <a:ext cx="497572" cy="461665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154BEF-B45A-45A7-8B2D-E8A958FC0614}"/>
              </a:ext>
            </a:extLst>
          </p:cNvPr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60BF6F-7C49-453C-B88A-CD222FA10AE0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9EAE2F-1734-43C9-ABED-62E48AB5F4C3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xmlns="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xmlns="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525949" y="597077"/>
            <a:ext cx="1942028" cy="16345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42261" y="278408"/>
            <a:ext cx="2243338" cy="1858148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xmlns="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xmlns="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xmlns="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xmlns="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104</Words>
  <Application>Microsoft Office PowerPoint</Application>
  <PresentationFormat>On-screen Show (16:9)</PresentationFormat>
  <Paragraphs>44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164</cp:revision>
  <dcterms:created xsi:type="dcterms:W3CDTF">2014-04-01T16:27:38Z</dcterms:created>
  <dcterms:modified xsi:type="dcterms:W3CDTF">2024-10-22T07:51:22Z</dcterms:modified>
</cp:coreProperties>
</file>